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37A-F8BE-44D5-871C-DA6BA6782510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A8A-88FA-4FE3-87EC-BB2D32A77D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71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37A-F8BE-44D5-871C-DA6BA6782510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A8A-88FA-4FE3-87EC-BB2D32A77D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6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37A-F8BE-44D5-871C-DA6BA6782510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A8A-88FA-4FE3-87EC-BB2D32A77D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66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37A-F8BE-44D5-871C-DA6BA6782510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A8A-88FA-4FE3-87EC-BB2D32A77D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23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37A-F8BE-44D5-871C-DA6BA6782510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A8A-88FA-4FE3-87EC-BB2D32A77D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21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37A-F8BE-44D5-871C-DA6BA6782510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A8A-88FA-4FE3-87EC-BB2D32A77D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7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37A-F8BE-44D5-871C-DA6BA6782510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A8A-88FA-4FE3-87EC-BB2D32A77D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42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37A-F8BE-44D5-871C-DA6BA6782510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A8A-88FA-4FE3-87EC-BB2D32A77D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54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37A-F8BE-44D5-871C-DA6BA6782510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A8A-88FA-4FE3-87EC-BB2D32A77D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38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37A-F8BE-44D5-871C-DA6BA6782510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A8A-88FA-4FE3-87EC-BB2D32A77D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26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37A-F8BE-44D5-871C-DA6BA6782510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1A8A-88FA-4FE3-87EC-BB2D32A77D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44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F937A-F8BE-44D5-871C-DA6BA6782510}" type="datetimeFigureOut">
              <a:rPr lang="de-DE" smtClean="0"/>
              <a:t>15.01.2019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31A8A-88FA-4FE3-87EC-BB2D32A77D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89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1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Jannis</a:t>
            </a:r>
            <a:r>
              <a:rPr lang="de-DE" sz="115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Walter</a:t>
            </a:r>
            <a:endParaRPr lang="de-DE" sz="1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Systemintegrator &amp; </a:t>
            </a: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Projektmanager</a:t>
            </a:r>
            <a:endParaRPr lang="de-DE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9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Link11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IT Sicherheitsunternehmen </a:t>
            </a:r>
          </a:p>
          <a:p>
            <a:r>
              <a:rPr lang="de-DE" dirty="0" err="1" smtClean="0"/>
              <a:t>DDoS</a:t>
            </a:r>
            <a:r>
              <a:rPr lang="de-DE" dirty="0" smtClean="0"/>
              <a:t> Abwehr &amp; WAF</a:t>
            </a:r>
          </a:p>
          <a:p>
            <a:r>
              <a:rPr lang="de-DE" dirty="0" smtClean="0"/>
              <a:t>Massives Wachstum </a:t>
            </a:r>
          </a:p>
          <a:p>
            <a:r>
              <a:rPr lang="de-DE" dirty="0" smtClean="0"/>
              <a:t>Projektmanagement </a:t>
            </a:r>
          </a:p>
          <a:p>
            <a:r>
              <a:rPr lang="de-DE" dirty="0" smtClean="0"/>
              <a:t>Server &amp; Netzwerk Design</a:t>
            </a:r>
          </a:p>
          <a:p>
            <a:r>
              <a:rPr lang="de-DE" dirty="0" smtClean="0"/>
              <a:t>Wechselmotivation: </a:t>
            </a:r>
          </a:p>
          <a:p>
            <a:pPr lvl="1"/>
            <a:r>
              <a:rPr lang="de-DE" dirty="0" smtClean="0"/>
              <a:t>Schlechtes Management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1" y="857249"/>
            <a:ext cx="6858000" cy="51435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73" y="0"/>
            <a:ext cx="3619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2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 &amp; 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5782163"/>
            <a:ext cx="10515600" cy="1075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000" dirty="0" smtClean="0"/>
              <a:t>Noch Fragen? </a:t>
            </a:r>
            <a:endParaRPr lang="de-DE" sz="6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01" y="1125415"/>
            <a:ext cx="6208997" cy="46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65320" cy="4351338"/>
          </a:xfrm>
        </p:spPr>
        <p:txBody>
          <a:bodyPr/>
          <a:lstStyle/>
          <a:p>
            <a:r>
              <a:rPr lang="de-DE" dirty="0" smtClean="0"/>
              <a:t>Über Mich</a:t>
            </a:r>
          </a:p>
          <a:p>
            <a:r>
              <a:rPr lang="de-DE" dirty="0" smtClean="0"/>
              <a:t>Ausbildung</a:t>
            </a:r>
            <a:endParaRPr lang="de-DE" dirty="0" smtClean="0"/>
          </a:p>
          <a:p>
            <a:r>
              <a:rPr lang="de-DE" dirty="0" smtClean="0"/>
              <a:t>Bisherige Arbeitgeber</a:t>
            </a:r>
            <a:endParaRPr lang="de-DE" dirty="0" smtClean="0"/>
          </a:p>
          <a:p>
            <a:r>
              <a:rPr lang="de-DE" dirty="0" smtClean="0"/>
              <a:t>Q &amp; A</a:t>
            </a:r>
          </a:p>
        </p:txBody>
      </p:sp>
      <p:sp>
        <p:nvSpPr>
          <p:cNvPr id="4" name="Rechteck 3"/>
          <p:cNvSpPr/>
          <p:nvPr/>
        </p:nvSpPr>
        <p:spPr>
          <a:xfrm>
            <a:off x="4948236" y="1573268"/>
            <a:ext cx="73380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i="1" dirty="0" smtClean="0"/>
              <a:t>„Kein Plan überlebt den Kontakt mit der Realität.“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- Helmuth von Moltke, preußischer Generalfeldmarschall </a:t>
            </a:r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10" y="2681264"/>
            <a:ext cx="5766085" cy="38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2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Ich Selbst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Alter: 26</a:t>
            </a:r>
          </a:p>
          <a:p>
            <a:r>
              <a:rPr lang="de-DE" dirty="0" smtClean="0"/>
              <a:t>Geboren und aufgewachsen in Offenbach am Main</a:t>
            </a:r>
          </a:p>
          <a:p>
            <a:r>
              <a:rPr lang="de-DE" dirty="0" smtClean="0"/>
              <a:t>Abschluss der IHK Ausbildung </a:t>
            </a:r>
            <a:r>
              <a:rPr lang="de-DE" dirty="0" err="1" smtClean="0"/>
              <a:t>FiSy</a:t>
            </a:r>
            <a:r>
              <a:rPr lang="de-DE" dirty="0" smtClean="0"/>
              <a:t> 2013</a:t>
            </a:r>
          </a:p>
          <a:p>
            <a:r>
              <a:rPr lang="de-DE" dirty="0" smtClean="0"/>
              <a:t>6 Jahre Berufserfahrung in Rechenzentren, Linux &amp; Rechenzentrumsnetzwerken</a:t>
            </a:r>
          </a:p>
          <a:p>
            <a:r>
              <a:rPr lang="de-DE" dirty="0" smtClean="0"/>
              <a:t>Eigenheimbesitzer seit 2017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35" y="365125"/>
            <a:ext cx="3135665" cy="314221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62" y="37719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6955"/>
            <a:ext cx="10515600" cy="848213"/>
          </a:xfrm>
        </p:spPr>
        <p:txBody>
          <a:bodyPr/>
          <a:lstStyle/>
          <a:p>
            <a:r>
              <a:rPr lang="de-DE" dirty="0" smtClean="0"/>
              <a:t>Hobbys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50424"/>
            <a:ext cx="10515600" cy="4351338"/>
          </a:xfrm>
        </p:spPr>
        <p:txBody>
          <a:bodyPr/>
          <a:lstStyle/>
          <a:p>
            <a:r>
              <a:rPr lang="de-DE" dirty="0" smtClean="0"/>
              <a:t>IT</a:t>
            </a:r>
          </a:p>
          <a:p>
            <a:pPr lvl="1"/>
            <a:r>
              <a:rPr lang="de-DE" dirty="0" smtClean="0"/>
              <a:t>2 KVM </a:t>
            </a:r>
            <a:r>
              <a:rPr lang="de-DE" dirty="0" smtClean="0"/>
              <a:t>Root Server bei </a:t>
            </a:r>
            <a:r>
              <a:rPr lang="de-DE" dirty="0" err="1" smtClean="0"/>
              <a:t>Hetzner</a:t>
            </a:r>
            <a:r>
              <a:rPr lang="de-DE" dirty="0" smtClean="0"/>
              <a:t> mit je einem /28</a:t>
            </a:r>
          </a:p>
          <a:p>
            <a:pPr lvl="1"/>
            <a:r>
              <a:rPr lang="de-DE" dirty="0" smtClean="0"/>
              <a:t>8 VMs unteranderem bei AWS, </a:t>
            </a:r>
            <a:r>
              <a:rPr lang="de-DE" dirty="0" err="1" smtClean="0"/>
              <a:t>Azure</a:t>
            </a:r>
            <a:r>
              <a:rPr lang="de-DE" dirty="0" smtClean="0"/>
              <a:t> und </a:t>
            </a:r>
            <a:r>
              <a:rPr lang="de-DE" dirty="0" err="1" smtClean="0"/>
              <a:t>Netcup</a:t>
            </a:r>
            <a:endParaRPr lang="de-DE" dirty="0" smtClean="0"/>
          </a:p>
          <a:p>
            <a:pPr lvl="1"/>
            <a:r>
              <a:rPr lang="de-DE" dirty="0" err="1" smtClean="0"/>
              <a:t>IpSec</a:t>
            </a:r>
            <a:r>
              <a:rPr lang="de-DE" dirty="0" smtClean="0"/>
              <a:t> VPN zwischen VMs, Roots</a:t>
            </a:r>
            <a:r>
              <a:rPr lang="de-DE" dirty="0"/>
              <a:t> </a:t>
            </a:r>
            <a:r>
              <a:rPr lang="de-DE" dirty="0" smtClean="0"/>
              <a:t>und zuhause  </a:t>
            </a:r>
            <a:endParaRPr lang="de-DE" dirty="0" smtClean="0"/>
          </a:p>
          <a:p>
            <a:pPr lvl="1"/>
            <a:r>
              <a:rPr lang="de-DE" dirty="0" smtClean="0"/>
              <a:t>Serverraum</a:t>
            </a:r>
          </a:p>
          <a:p>
            <a:pPr lvl="1"/>
            <a:r>
              <a:rPr lang="de-DE" dirty="0" smtClean="0"/>
              <a:t>Festes /29 Subnetz, NAS, USV, etc. </a:t>
            </a:r>
          </a:p>
          <a:p>
            <a:r>
              <a:rPr lang="de-DE" dirty="0" smtClean="0"/>
              <a:t>Heimwerken Do-It-Yourself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965331"/>
            <a:ext cx="4059274" cy="289266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76" y="3965329"/>
            <a:ext cx="4073448" cy="28926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0"/>
            <a:ext cx="5298831" cy="307730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24" y="3965330"/>
            <a:ext cx="4059275" cy="28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8247" y="259617"/>
            <a:ext cx="10515600" cy="1325563"/>
          </a:xfrm>
        </p:spPr>
        <p:txBody>
          <a:bodyPr/>
          <a:lstStyle/>
          <a:p>
            <a:r>
              <a:rPr lang="de-DE" dirty="0" smtClean="0"/>
              <a:t>Reisen (Meistens Beruflich)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392"/>
            <a:ext cx="3752117" cy="500282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24" y="1379903"/>
            <a:ext cx="3752484" cy="50033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15" y="2294547"/>
            <a:ext cx="4273579" cy="317402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149594" y="6339226"/>
            <a:ext cx="26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Tokyo, Japan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046785" y="6339226"/>
            <a:ext cx="26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New York, USA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9156088" y="5468570"/>
            <a:ext cx="26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Singapur, </a:t>
            </a:r>
            <a:r>
              <a:rPr lang="de-DE" dirty="0"/>
              <a:t>Singapur</a:t>
            </a:r>
          </a:p>
        </p:txBody>
      </p:sp>
    </p:spTree>
    <p:extLst>
      <p:ext uri="{BB962C8B-B14F-4D97-AF65-F5344CB8AC3E}">
        <p14:creationId xmlns:p14="http://schemas.microsoft.com/office/powerpoint/2010/main" val="3650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303"/>
            <a:ext cx="5917223" cy="5874697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431" y="-1"/>
            <a:ext cx="5140569" cy="68611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0823" y="290146"/>
            <a:ext cx="5583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latin typeface="+mj-lt"/>
              </a:rPr>
              <a:t>Serverraum</a:t>
            </a:r>
            <a:endParaRPr lang="de-DE" sz="4400" dirty="0"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44" y="-1"/>
            <a:ext cx="3461972" cy="46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98" y="1230310"/>
            <a:ext cx="4311702" cy="46452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Glück &amp; </a:t>
            </a:r>
            <a:r>
              <a:rPr lang="de-DE" dirty="0" err="1" smtClean="0"/>
              <a:t>Kanja</a:t>
            </a:r>
            <a:r>
              <a:rPr lang="de-DE" dirty="0"/>
              <a:t> Consulting </a:t>
            </a:r>
            <a:r>
              <a:rPr lang="de-DE" dirty="0" smtClean="0"/>
              <a:t>AG</a:t>
            </a:r>
          </a:p>
          <a:p>
            <a:r>
              <a:rPr lang="de-DE" dirty="0" smtClean="0"/>
              <a:t>20 </a:t>
            </a:r>
            <a:r>
              <a:rPr lang="de-DE" dirty="0"/>
              <a:t>Jahren durchgehend Microsoft </a:t>
            </a:r>
            <a:r>
              <a:rPr lang="de-DE" dirty="0" smtClean="0"/>
              <a:t>Gold Partner</a:t>
            </a:r>
          </a:p>
          <a:p>
            <a:r>
              <a:rPr lang="de-DE" dirty="0" smtClean="0"/>
              <a:t>Focus auf Office365 und Microsoft Produkte</a:t>
            </a:r>
          </a:p>
          <a:p>
            <a:pPr lvl="1"/>
            <a:r>
              <a:rPr lang="de-DE" dirty="0" smtClean="0"/>
              <a:t>Eines der ersten Cloud Fist Unternehmen</a:t>
            </a:r>
          </a:p>
          <a:p>
            <a:r>
              <a:rPr lang="de-DE" dirty="0" smtClean="0"/>
              <a:t>Softwareentwicklung, Consulting und IT-</a:t>
            </a:r>
            <a:r>
              <a:rPr lang="de-DE" dirty="0" err="1" smtClean="0"/>
              <a:t>Ops</a:t>
            </a:r>
            <a:endParaRPr lang="de-DE" dirty="0"/>
          </a:p>
          <a:p>
            <a:r>
              <a:rPr lang="de-DE" dirty="0" smtClean="0"/>
              <a:t>Abschluss bei der IHK Offenbach 2013 als </a:t>
            </a:r>
            <a:r>
              <a:rPr lang="de-DE" dirty="0" err="1" smtClean="0"/>
              <a:t>FiSy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35" y="0"/>
            <a:ext cx="3219065" cy="295714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02" y="4001294"/>
            <a:ext cx="3214398" cy="18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Treml</a:t>
            </a:r>
            <a:r>
              <a:rPr lang="de-DE" dirty="0" smtClean="0"/>
              <a:t> &amp; Sturm Datentechnik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Full</a:t>
            </a:r>
            <a:r>
              <a:rPr lang="de-DE" dirty="0" smtClean="0"/>
              <a:t> Service IT-Systemhaus</a:t>
            </a:r>
          </a:p>
          <a:p>
            <a:r>
              <a:rPr lang="de-DE" dirty="0" smtClean="0"/>
              <a:t>Datacenter Cage in Frankfurt</a:t>
            </a:r>
          </a:p>
          <a:p>
            <a:r>
              <a:rPr lang="de-DE" dirty="0" smtClean="0"/>
              <a:t>Außendienst im ganzen Rhein/Main Gebiet</a:t>
            </a:r>
          </a:p>
          <a:p>
            <a:r>
              <a:rPr lang="de-DE" dirty="0" smtClean="0"/>
              <a:t>Vertrieb von PCs, IP-Telefonanalagen, </a:t>
            </a:r>
            <a:r>
              <a:rPr lang="de-DE" dirty="0"/>
              <a:t>Z</a:t>
            </a:r>
            <a:r>
              <a:rPr lang="de-DE" dirty="0" smtClean="0"/>
              <a:t>ubehör</a:t>
            </a:r>
          </a:p>
          <a:p>
            <a:r>
              <a:rPr lang="de-DE" dirty="0" smtClean="0"/>
              <a:t>Datacenter Dienstleistungen (Hosting &amp; </a:t>
            </a:r>
            <a:r>
              <a:rPr lang="de-DE" dirty="0" err="1" smtClean="0"/>
              <a:t>Housing</a:t>
            </a:r>
            <a:r>
              <a:rPr lang="de-DE" dirty="0" smtClean="0"/>
              <a:t>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361" y="318293"/>
            <a:ext cx="3745639" cy="16511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546" y="2104415"/>
            <a:ext cx="3567454" cy="47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546" y="365125"/>
            <a:ext cx="10515600" cy="1325563"/>
          </a:xfrm>
        </p:spPr>
        <p:txBody>
          <a:bodyPr/>
          <a:lstStyle/>
          <a:p>
            <a:r>
              <a:rPr lang="de-DE" dirty="0" smtClean="0"/>
              <a:t>Amazon Webservices Frankfurt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2916" y="1690688"/>
            <a:ext cx="8799380" cy="5105766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Gründung und Aufbau des FRA Clusters</a:t>
            </a:r>
          </a:p>
          <a:p>
            <a:r>
              <a:rPr lang="de-DE" dirty="0" smtClean="0"/>
              <a:t>Wartung und Erweiterung des Rechenzentrums</a:t>
            </a:r>
          </a:p>
          <a:p>
            <a:pPr lvl="1"/>
            <a:r>
              <a:rPr lang="de-DE" dirty="0" smtClean="0"/>
              <a:t>Server &amp; Netzwerk Troubleshooting </a:t>
            </a:r>
          </a:p>
          <a:p>
            <a:r>
              <a:rPr lang="de-DE" dirty="0" smtClean="0"/>
              <a:t>Netzwerkänderungen, Projektarbeiten, Prozessdefinition</a:t>
            </a:r>
          </a:p>
          <a:p>
            <a:r>
              <a:rPr lang="de-DE" dirty="0" smtClean="0"/>
              <a:t>Neubau von Rechenzentren und Erweiterung von bestehenden</a:t>
            </a:r>
          </a:p>
          <a:p>
            <a:r>
              <a:rPr lang="de-DE" dirty="0" smtClean="0"/>
              <a:t>Internationale Projektführung, Zusammenarbeit und Management </a:t>
            </a:r>
          </a:p>
          <a:p>
            <a:pPr lvl="1"/>
            <a:r>
              <a:rPr lang="de-DE" dirty="0" smtClean="0"/>
              <a:t>Rechenzentrumsbau und Ausstattung von Mumbai 2015, London 2016, Mailand 2016, Paris 2016, Frankfurt 3. Verfügbarkeitszone 2018, Stockholm 2018</a:t>
            </a:r>
          </a:p>
          <a:p>
            <a:r>
              <a:rPr lang="de-DE" dirty="0" smtClean="0"/>
              <a:t>3 ½ Jahre Beschäftigung in einem Amerikanischen Unternehmen (Muss man wollen)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911" y="692537"/>
            <a:ext cx="4296657" cy="161554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76" y="2442636"/>
            <a:ext cx="3352045" cy="441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Breitbild</PresentationFormat>
  <Paragraphs>59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Jannis Walter</vt:lpstr>
      <vt:lpstr>Agenda</vt:lpstr>
      <vt:lpstr>Ich Selbst</vt:lpstr>
      <vt:lpstr>Hobbys</vt:lpstr>
      <vt:lpstr>Reisen (Meistens Beruflich)</vt:lpstr>
      <vt:lpstr>PowerPoint-Präsentation</vt:lpstr>
      <vt:lpstr>Ausbildung</vt:lpstr>
      <vt:lpstr>Treml &amp; Sturm Datentechnik</vt:lpstr>
      <vt:lpstr>Amazon Webservices Frankfurt</vt:lpstr>
      <vt:lpstr>Link11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Jannis Walter</dc:title>
  <dc:creator>Jannis</dc:creator>
  <cp:lastModifiedBy>Jannis</cp:lastModifiedBy>
  <cp:revision>48</cp:revision>
  <dcterms:created xsi:type="dcterms:W3CDTF">2019-01-14T12:48:38Z</dcterms:created>
  <dcterms:modified xsi:type="dcterms:W3CDTF">2019-01-15T02:58:04Z</dcterms:modified>
</cp:coreProperties>
</file>